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97" d="100"/>
          <a:sy n="97" d="100"/>
        </p:scale>
        <p:origin x="96" y="5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6B317-D462-43FD-94B4-BC1C56789BF7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8769-CFFC-4019-B720-3A6FCED93E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3482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6B317-D462-43FD-94B4-BC1C56789BF7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8769-CFFC-4019-B720-3A6FCED93E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5259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6B317-D462-43FD-94B4-BC1C56789BF7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8769-CFFC-4019-B720-3A6FCED93E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5116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6B317-D462-43FD-94B4-BC1C56789BF7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8769-CFFC-4019-B720-3A6FCED93E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6775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6B317-D462-43FD-94B4-BC1C56789BF7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8769-CFFC-4019-B720-3A6FCED93E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9690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6B317-D462-43FD-94B4-BC1C56789BF7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8769-CFFC-4019-B720-3A6FCED93E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0584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6B317-D462-43FD-94B4-BC1C56789BF7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8769-CFFC-4019-B720-3A6FCED93E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7776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6B317-D462-43FD-94B4-BC1C56789BF7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8769-CFFC-4019-B720-3A6FCED93E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4850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6B317-D462-43FD-94B4-BC1C56789BF7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8769-CFFC-4019-B720-3A6FCED93E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2524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6B317-D462-43FD-94B4-BC1C56789BF7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8769-CFFC-4019-B720-3A6FCED93E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5545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6B317-D462-43FD-94B4-BC1C56789BF7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8769-CFFC-4019-B720-3A6FCED93E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6981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6B317-D462-43FD-94B4-BC1C56789BF7}" type="datetimeFigureOut">
              <a:rPr lang="pl-PL" smtClean="0"/>
              <a:t>13.02.2022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98769-CFFC-4019-B720-3A6FCED93E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0768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5224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299615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Panoramiczny</PresentationFormat>
  <Paragraphs>0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Wydział Archeologii UW</dc:creator>
  <cp:lastModifiedBy>Wydział Archeologii UW</cp:lastModifiedBy>
  <cp:revision>1</cp:revision>
  <dcterms:created xsi:type="dcterms:W3CDTF">2022-02-13T17:12:14Z</dcterms:created>
  <dcterms:modified xsi:type="dcterms:W3CDTF">2022-02-13T17:12:29Z</dcterms:modified>
</cp:coreProperties>
</file>