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48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83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7398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3623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4441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420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779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6068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7738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702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8486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2279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AFB04-6F22-4838-9BA5-4431446BE024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88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14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289218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Pokaz na ekranie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Marcin Wagner</dc:creator>
  <cp:lastModifiedBy>Marcin Wagner</cp:lastModifiedBy>
  <cp:revision>1</cp:revision>
  <dcterms:created xsi:type="dcterms:W3CDTF">2022-02-13T16:46:47Z</dcterms:created>
  <dcterms:modified xsi:type="dcterms:W3CDTF">2022-02-13T16:50:48Z</dcterms:modified>
</cp:coreProperties>
</file>