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96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6989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914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020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828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6810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464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498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179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140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58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241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7770C-407C-46A7-9F2C-E6FE6D7124B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793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99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88720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Wydział Archeologii UW</dc:creator>
  <cp:lastModifiedBy>Wydział Archeologii UW</cp:lastModifiedBy>
  <cp:revision>2</cp:revision>
  <dcterms:created xsi:type="dcterms:W3CDTF">2022-02-13T17:13:17Z</dcterms:created>
  <dcterms:modified xsi:type="dcterms:W3CDTF">2022-02-22T21:12:02Z</dcterms:modified>
</cp:coreProperties>
</file>