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544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04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09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332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03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753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02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6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449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41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140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D60B6-FAAC-4E5F-9783-6ADAE8B6CB58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7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724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779952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 Wagner</dc:creator>
  <cp:lastModifiedBy>Wydział Archeologii UW</cp:lastModifiedBy>
  <cp:revision>3</cp:revision>
  <dcterms:created xsi:type="dcterms:W3CDTF">2022-02-13T16:51:24Z</dcterms:created>
  <dcterms:modified xsi:type="dcterms:W3CDTF">2022-02-22T21:12:58Z</dcterms:modified>
</cp:coreProperties>
</file>