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544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504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509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332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503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753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402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56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449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841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140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D60B6-FAAC-4E5F-9783-6ADAE8B6CB58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8D383-1A07-41A9-9131-0528DEB079E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27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7243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779952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 Wagner</dc:creator>
  <cp:lastModifiedBy>Wydział Archeologii UW</cp:lastModifiedBy>
  <cp:revision>2</cp:revision>
  <dcterms:created xsi:type="dcterms:W3CDTF">2022-02-13T16:51:24Z</dcterms:created>
  <dcterms:modified xsi:type="dcterms:W3CDTF">2022-02-13T17:14:51Z</dcterms:modified>
</cp:coreProperties>
</file>